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1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66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26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86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7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48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48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84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48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48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34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5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75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5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05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4AF3-A060-4D1E-9203-71B6713703E4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FAB2C9-D41B-4715-875C-DBD500A51F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7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ntercihleri.com/" TargetMode="External"/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slegimhayatim.meb.gov.tr/" TargetMode="External"/><Relationship Id="rId4" Type="http://schemas.openxmlformats.org/officeDocument/2006/relationships/hyperlink" Target="http://meslekitanitim.meb.gov.t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-okul.meb.gov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0C3EAA-2E5D-085E-E7CB-18AFBEB75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ATATÜRK KIZ MESLEKİ VE TEKNİK ANADOLU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BE9E707-827F-655F-FF34-5B7336F5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065" y="4777379"/>
            <a:ext cx="9808547" cy="1126283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2024/2025 EĞİTİM ÖĞRETİM YILI </a:t>
            </a:r>
          </a:p>
          <a:p>
            <a:r>
              <a:rPr lang="tr-TR" sz="3200" dirty="0">
                <a:solidFill>
                  <a:schemeClr val="tx1"/>
                </a:solidFill>
              </a:rPr>
              <a:t>9. SINIFLAR ALAN TERCİH İŞLEMLERİ</a:t>
            </a:r>
          </a:p>
        </p:txBody>
      </p:sp>
    </p:spTree>
    <p:extLst>
      <p:ext uri="{BB962C8B-B14F-4D97-AF65-F5344CB8AC3E}">
        <p14:creationId xmlns:p14="http://schemas.microsoft.com/office/powerpoint/2010/main" val="213676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70E24A-44B4-3C29-206C-CA424E45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ALAN YERLEŞTİRME SONUÇLARI NE ZAMAN VE NEREDEN AÇIKLANACAK?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8A635-B77D-1D3D-6EB1-C3A1BABE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95832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tr-TR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EYLÜL 2024 tarihinde açıklanacaktır.</a:t>
            </a:r>
          </a:p>
          <a:p>
            <a:r>
              <a:rPr lang="tr-TR" sz="3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Sonuçlar, </a:t>
            </a:r>
            <a:r>
              <a:rPr lang="tr-TR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https://e-okul.meb.gov.tr </a:t>
            </a:r>
            <a:r>
              <a:rPr lang="tr-TR" sz="3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ve Veli Bilgilendirme Sisteminden duyurulacaktır. </a:t>
            </a:r>
          </a:p>
          <a:p>
            <a:r>
              <a:rPr lang="tr-TR" sz="36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Ayrıca 8383 Mobil Bilgilendirme Servisine üye olan velilerin cep telefonlarına kısa mesaj (SMS) gönderilecektir.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6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7F756E-3944-6B29-016C-D3951940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1"/>
                </a:solidFill>
              </a:rPr>
              <a:t>ALAN TERCİH İŞ VE İŞLEMLERİ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C5408F-22A6-3ED6-F960-E729FCAB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chemeClr val="tx1"/>
                </a:solidFill>
              </a:rPr>
              <a:t>İLK OLARAK TARAYICIYICINIZA </a:t>
            </a:r>
            <a:r>
              <a:rPr lang="tr-TR" sz="4400" u="sng" dirty="0">
                <a:solidFill>
                  <a:schemeClr val="tx1"/>
                </a:solidFill>
              </a:rPr>
              <a:t>https://e-okul.meb.gov.tr </a:t>
            </a:r>
            <a:r>
              <a:rPr lang="tr-TR" sz="4400" dirty="0">
                <a:solidFill>
                  <a:schemeClr val="tx1"/>
                </a:solidFill>
              </a:rPr>
              <a:t>adresi yazarak girişi yapınız.</a:t>
            </a:r>
          </a:p>
        </p:txBody>
      </p:sp>
    </p:spTree>
    <p:extLst>
      <p:ext uri="{BB962C8B-B14F-4D97-AF65-F5344CB8AC3E}">
        <p14:creationId xmlns:p14="http://schemas.microsoft.com/office/powerpoint/2010/main" val="118091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A7F8EB-F095-D5CD-9939-3F727A83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710FDA4-C493-259B-3E3E-E0E8942B4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0" t="17435" r="11859" b="4471"/>
          <a:stretch/>
        </p:blipFill>
        <p:spPr>
          <a:xfrm>
            <a:off x="843519" y="228600"/>
            <a:ext cx="10661093" cy="6461760"/>
          </a:xfrm>
        </p:spPr>
      </p:pic>
    </p:spTree>
    <p:extLst>
      <p:ext uri="{BB962C8B-B14F-4D97-AF65-F5344CB8AC3E}">
        <p14:creationId xmlns:p14="http://schemas.microsoft.com/office/powerpoint/2010/main" val="60573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4F96C2-C8FC-8993-B0B8-AF349F7B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8C37B6-D3B5-66A4-63E2-1731F661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2E0F79-61C5-FBE6-258D-F60DC5D5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7" t="13787" r="22580" b="11164"/>
          <a:stretch/>
        </p:blipFill>
        <p:spPr>
          <a:xfrm>
            <a:off x="132736" y="0"/>
            <a:ext cx="11769212" cy="72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6B8CA-94E3-284C-EBFF-84E44217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yazı tipi, ekran görüntüsü içeren bir resim">
            <a:extLst>
              <a:ext uri="{FF2B5EF4-FFF2-40B4-BE49-F238E27FC236}">
                <a16:creationId xmlns:a16="http://schemas.microsoft.com/office/drawing/2014/main" id="{C5D8784D-2001-2B1C-BA62-77BDCF165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66909"/>
            <a:ext cx="11606981" cy="6499361"/>
          </a:xfrm>
        </p:spPr>
      </p:pic>
    </p:spTree>
    <p:extLst>
      <p:ext uri="{BB962C8B-B14F-4D97-AF65-F5344CB8AC3E}">
        <p14:creationId xmlns:p14="http://schemas.microsoft.com/office/powerpoint/2010/main" val="5742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1EC278-2978-D940-2C54-ED269E96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F29999-1760-0476-3311-83B635A5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189B19B-3334-81C2-63C6-85F95751E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2" t="21957" r="12614" b="9081"/>
          <a:stretch/>
        </p:blipFill>
        <p:spPr>
          <a:xfrm>
            <a:off x="480911" y="175304"/>
            <a:ext cx="11023701" cy="65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8CBB67-E81A-6D15-A545-F539B6FE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501B40-7724-35C8-B6F3-7F8E4D29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434D8E9-7B0D-F2E2-C7B4-DCED45F27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37629" r="17259" b="13788"/>
          <a:stretch/>
        </p:blipFill>
        <p:spPr>
          <a:xfrm>
            <a:off x="412955" y="98377"/>
            <a:ext cx="11592231" cy="65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A6BBD-CC8D-082B-16A2-AB2FBA78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4BD31-0B2E-1193-CE3C-A3360FAF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F5ECD4-7FC7-01E6-C3A9-C1AACC405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7" t="23643" r="14839" b="13788"/>
          <a:stretch/>
        </p:blipFill>
        <p:spPr>
          <a:xfrm>
            <a:off x="294969" y="250722"/>
            <a:ext cx="11754464" cy="6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4530A-42FC-D83F-EF94-3767A27C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3F1EB3-DCFB-0EF1-1FEA-9591AC5A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23AFDF-6A23-A0A4-4B7B-02A9DB74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5" t="27767" r="13024" b="20631"/>
          <a:stretch/>
        </p:blipFill>
        <p:spPr>
          <a:xfrm>
            <a:off x="255060" y="95864"/>
            <a:ext cx="11681880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CB1612-C4A3-DBFB-D7E9-96A0E129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97" y="530942"/>
            <a:ext cx="9646315" cy="5380280"/>
          </a:xfrm>
        </p:spPr>
        <p:txBody>
          <a:bodyPr>
            <a:normAutofit lnSpcReduction="10000"/>
          </a:bodyPr>
          <a:lstStyle/>
          <a:p>
            <a:r>
              <a:rPr lang="tr-TR" sz="3200" dirty="0"/>
              <a:t>SİSTEMDEN GÜVENLİ KAYIT NUMARASINI ALDIĞINIZDA TERCİHİNİZ BAŞARI İLE KAYIT EDİLMİŞ OLACAKTIR. BU AŞAMADA OKUL MÜDÜRLÜĞÜNCE BAŞVURUNUZUN ONAYLANMASINI BEKLEYİNİZ. </a:t>
            </a:r>
          </a:p>
          <a:p>
            <a:r>
              <a:rPr lang="tr-TR" sz="3200" dirty="0"/>
              <a:t>TERCİHLERİNİZDE DEĞİŞİKLİK YAPMAK İSTERSENİZ SİSTEME GİRİŞ İŞLEM BASAMAKLARINI TAKİP EDİNİZ. </a:t>
            </a:r>
          </a:p>
          <a:p>
            <a:r>
              <a:rPr lang="tr-TR" sz="3200" dirty="0"/>
              <a:t>GÜVENLİ KAYIT NUMARANIZ İLE SİSTEME YENİDEN GİRİŞ YAPARAK TERCİHLERİNİZDE DEĞİŞİKLİK YAPABİLİRSİNİZ.</a:t>
            </a:r>
          </a:p>
        </p:txBody>
      </p:sp>
    </p:spTree>
    <p:extLst>
      <p:ext uri="{BB962C8B-B14F-4D97-AF65-F5344CB8AC3E}">
        <p14:creationId xmlns:p14="http://schemas.microsoft.com/office/powerpoint/2010/main" val="71764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EAABB8-8940-1FCE-9640-86834271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TERCİHLER NE ZAMAN YAPILACAK?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425159-6508-F9D5-21B6-73044165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Tercihler 9 EYLÜL – 10 EYLÜL 2024 arasında yapılacaktır.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0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448174-33F7-A9E9-5E67-A5F8CEA1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OKULUMUZDAKİ ALANLAR NELERDİR?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9EBC36-DC42-4399-E30B-F2BBB2C1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9084"/>
            <a:ext cx="8915400" cy="4392138"/>
          </a:xfrm>
        </p:spPr>
        <p:txBody>
          <a:bodyPr>
            <a:normAutofit lnSpcReduction="10000"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AİLE TÜKETİCİ HİZMETLERİ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BİLŞİM TEKNOLOJİLERİ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ÇOCUK GELİŞİMİ VE EĞİTİMİ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MODA TASARIM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GRAFİK VE FOTOĞRAF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HALKLA İLİŞİKİLER VE ORGANİZASYON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EL SANATLARI TEKNOLOJİSİ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YİYECEK İÇECEK HİZMETLERİ</a:t>
            </a:r>
          </a:p>
        </p:txBody>
      </p:sp>
    </p:spTree>
    <p:extLst>
      <p:ext uri="{BB962C8B-B14F-4D97-AF65-F5344CB8AC3E}">
        <p14:creationId xmlns:p14="http://schemas.microsoft.com/office/powerpoint/2010/main" val="36334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CAA562-8AC8-025D-9C6C-BC29A82B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ALANLAR HAKKINDA DETAYLI BİLGİYE NEREDEN ERİŞEBİLİRİM?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25F5D-ACD9-2657-71A7-08F8215E3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Mesleki bilgilendirme için;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http://mbs.meb.gov.tr</a:t>
            </a: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http://www.alantercihleri.com</a:t>
            </a: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http://meslekitanitim.meb.gov.tr</a:t>
            </a: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b="0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https://meslegimhayatim.meb.gov.tr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adreslerinde yer alan dokümanlardan yararlanabilirsiniz.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251EFC-506A-90FD-21A3-9642139A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TERCİHLER NASIL YAPILACAK?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0C3704-64BC-7621-662D-7DAF7C743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Tercihler ,veli tarafından </a:t>
            </a:r>
          </a:p>
          <a:p>
            <a:pPr marL="0" indent="0">
              <a:buNone/>
            </a:pPr>
            <a:r>
              <a:rPr lang="tr-TR" sz="4000" b="0" i="0" u="sng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https://e-okul.meb.gov.tr</a:t>
            </a:r>
            <a:r>
              <a:rPr lang="tr-TR" sz="4000" b="0" i="0" u="sng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üzerinden bireysel olarak yapılacaktır.</a:t>
            </a:r>
          </a:p>
          <a:p>
            <a:pPr algn="just"/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Bireysel olarak başvuru yapamayan veliler okul idaresine danışacaktır.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D6C52B-D7E9-6097-90A6-0D5CAD85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1" y="624110"/>
            <a:ext cx="9779051" cy="1280890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YERLEŞTİRME İŞLEMİ SÜRECİ NASIL İLERLER</a:t>
            </a:r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?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37C439-7184-433C-45A4-8D36D462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24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sz="36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j-ea"/>
                <a:cs typeface="+mj-cs"/>
              </a:rPr>
              <a:t>Yerleştirme işlemi yapılırken öğrencinin öncelikli olarak kendi okulunda bulunan alanlara yerleştirileceği,</a:t>
            </a:r>
          </a:p>
          <a:p>
            <a:pPr algn="just"/>
            <a:r>
              <a:rPr lang="tr-TR" sz="36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j-ea"/>
                <a:cs typeface="+mj-cs"/>
              </a:rPr>
              <a:t>Diğer okullardaki alanlara ancak boş kontenjan kalması durumunda geçebileceği,</a:t>
            </a:r>
          </a:p>
          <a:p>
            <a:pPr algn="just"/>
            <a:r>
              <a:rPr lang="tr-TR" sz="36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+mj-ea"/>
                <a:cs typeface="+mj-cs"/>
              </a:rPr>
              <a:t>Herhangi bir tercihine yerleşemediği takdirde okul içinde boş kalan kontenjanlara okul yönetimince yerleştirilebileceği dikkate alınarak kendi okulunda bulunan alanlardan azami sayıda tercih yapması öğrencinin lehine olacaktır. </a:t>
            </a:r>
          </a:p>
        </p:txBody>
      </p:sp>
    </p:spTree>
    <p:extLst>
      <p:ext uri="{BB962C8B-B14F-4D97-AF65-F5344CB8AC3E}">
        <p14:creationId xmlns:p14="http://schemas.microsoft.com/office/powerpoint/2010/main" val="384444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CB3694-AA74-8889-CB2A-63969300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44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TEK TERCİH YAPABİLİR MİYİM?</a:t>
            </a:r>
            <a:endParaRPr lang="tr-TR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C6C1F-B981-B7EA-F357-A33DD4DC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Evet yapabilirsiniz. </a:t>
            </a:r>
          </a:p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Ama öğrenci yapmış olduğu tercihe yerleştirilemediğinde okul tarafından boş kalan herhangi bir bölümde yerleştirilir. 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CD072-C8F2-8B14-EB58-1464DA0A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ALAN YERLEŞTİRME PUANI NASIL HESAPLANACAK?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2C59F9-2C36-C241-1437-43B226A3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0439"/>
          </a:xfrm>
        </p:spPr>
        <p:txBody>
          <a:bodyPr>
            <a:normAutofit lnSpcReduction="10000"/>
          </a:bodyPr>
          <a:lstStyle/>
          <a:p>
            <a:r>
              <a:rPr lang="tr-TR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Tercih başvurusunda bulunan öğrencilerin yerleştirme işlemleri, OBP ve tercih sıraları dikkate alınarak öncelikli olarak kendi okulu içindeki alanlara yapılacaktır.</a:t>
            </a:r>
          </a:p>
          <a:p>
            <a:r>
              <a:rPr lang="tr-TR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OBP' </a:t>
            </a:r>
            <a:r>
              <a:rPr lang="tr-TR" sz="280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nin</a:t>
            </a:r>
            <a:r>
              <a:rPr lang="tr-TR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eşitliği hâlinde sırasıyla, 8'inci, 7'nci ve 6'ncı sınıflardaki Yılsonu Başarı Puanı (YBP) üstünlüğüne bakılarak yerleştirme yapılacaktır. </a:t>
            </a:r>
          </a:p>
          <a:p>
            <a:r>
              <a:rPr lang="tr-TR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Boş kontenjan kalması halinde diğer okullardan alan tercihi yapan öğrenciler de OBP ye göre merkezi sistem ile yerleştirilecektir. 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235E6-BF1C-27DB-C9DA-5D8CFF87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1" y="624110"/>
            <a:ext cx="9779051" cy="1280890"/>
          </a:xfrm>
        </p:spPr>
        <p:txBody>
          <a:bodyPr>
            <a:normAutofit fontScale="90000"/>
          </a:bodyPr>
          <a:lstStyle/>
          <a:p>
            <a:r>
              <a:rPr lang="tr-TR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ALAN YERLEŞTİRME NASIL OLACAK? İLK TERCİHİME MUTLAKA YERLEŞEBİLECEK MİYİM?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494CFF-6572-0BF2-1A8D-B57A9C27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97" y="2133600"/>
            <a:ext cx="9646315" cy="3777622"/>
          </a:xfrm>
        </p:spPr>
        <p:txBody>
          <a:bodyPr>
            <a:normAutofit fontScale="92500" lnSpcReduction="10000"/>
          </a:bodyPr>
          <a:lstStyle/>
          <a:p>
            <a:r>
              <a:rPr lang="tr-TR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Alan yerleştirme, </a:t>
            </a:r>
            <a:r>
              <a:rPr lang="tr-TR" sz="4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puan ve tercih sıraları birlikte dikkate alınarak</a:t>
            </a:r>
            <a:r>
              <a:rPr lang="tr-TR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Millî Eğitim Bakanlığı tarafından yapılacaktır.</a:t>
            </a:r>
          </a:p>
          <a:p>
            <a:r>
              <a:rPr lang="tr-TR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İlk tercihlere yerleşebilme durumu puan üstünlüğüne göre değişmektedir.</a:t>
            </a:r>
            <a:endParaRPr lang="tr-T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0306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450</Words>
  <Application>Microsoft Office PowerPoint</Application>
  <PresentationFormat>Geniş ekran</PresentationFormat>
  <Paragraphs>43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Duman</vt:lpstr>
      <vt:lpstr>ATATÜRK KIZ MESLEKİ VE TEKNİK ANADOLU LİSESİ</vt:lpstr>
      <vt:lpstr>TERCİHLER NE ZAMAN YAPILACAK?</vt:lpstr>
      <vt:lpstr>OKULUMUZDAKİ ALANLAR NELERDİR?</vt:lpstr>
      <vt:lpstr>ALANLAR HAKKINDA DETAYLI BİLGİYE NEREDEN ERİŞEBİLİRİM?</vt:lpstr>
      <vt:lpstr>TERCİHLER NASIL YAPILACAK?</vt:lpstr>
      <vt:lpstr>YERLEŞTİRME İŞLEMİ SÜRECİ NASIL İLERLER?</vt:lpstr>
      <vt:lpstr> TEK TERCİH YAPABİLİR MİYİM?</vt:lpstr>
      <vt:lpstr>ALAN YERLEŞTİRME PUANI NASIL HESAPLANACAK?</vt:lpstr>
      <vt:lpstr>ALAN YERLEŞTİRME NASIL OLACAK? İLK TERCİHİME MUTLAKA YERLEŞEBİLECEK MİYİM?</vt:lpstr>
      <vt:lpstr>ALAN YERLEŞTİRME SONUÇLARI NE ZAMAN VE NEREDEN AÇIKLANACAK?</vt:lpstr>
      <vt:lpstr>ALAN TERCİH İŞ VE İŞLEMLERİ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NAZAN OZCAN</dc:creator>
  <cp:lastModifiedBy>NAZAN OZCAN</cp:lastModifiedBy>
  <cp:revision>18</cp:revision>
  <dcterms:created xsi:type="dcterms:W3CDTF">2024-09-03T12:56:49Z</dcterms:created>
  <dcterms:modified xsi:type="dcterms:W3CDTF">2024-09-03T13:49:45Z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6f6488-6f7b-4340-b880-828136ff7811_Enabled">
    <vt:lpwstr>true</vt:lpwstr>
  </property>
  <property fmtid="{D5CDD505-2E9C-101B-9397-08002B2CF9AE}" pid="3" name="MSIP_Label_c66f6488-6f7b-4340-b880-828136ff7811_SetDate">
    <vt:lpwstr>2024-09-03T12:59:46Z</vt:lpwstr>
  </property>
  <property fmtid="{D5CDD505-2E9C-101B-9397-08002B2CF9AE}" pid="4" name="MSIP_Label_c66f6488-6f7b-4340-b880-828136ff7811_Method">
    <vt:lpwstr>Standard</vt:lpwstr>
  </property>
  <property fmtid="{D5CDD505-2E9C-101B-9397-08002B2CF9AE}" pid="5" name="MSIP_Label_c66f6488-6f7b-4340-b880-828136ff7811_Name">
    <vt:lpwstr>c66f6488-6f7b-4340-b880-828136ff7811</vt:lpwstr>
  </property>
  <property fmtid="{D5CDD505-2E9C-101B-9397-08002B2CF9AE}" pid="6" name="MSIP_Label_c66f6488-6f7b-4340-b880-828136ff7811_SiteId">
    <vt:lpwstr>832c1bc9-1e43-4f93-a086-708d36b0c95d</vt:lpwstr>
  </property>
  <property fmtid="{D5CDD505-2E9C-101B-9397-08002B2CF9AE}" pid="7" name="MSIP_Label_c66f6488-6f7b-4340-b880-828136ff7811_ActionId">
    <vt:lpwstr>f715bae0-6272-47ad-a08c-8d85c395098c</vt:lpwstr>
  </property>
  <property fmtid="{D5CDD505-2E9C-101B-9397-08002B2CF9AE}" pid="8" name="MSIP_Label_c66f6488-6f7b-4340-b880-828136ff7811_ContentBits">
    <vt:lpwstr>0</vt:lpwstr>
  </property>
</Properties>
</file>